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4" r:id="rId3"/>
    <p:sldId id="265" r:id="rId4"/>
    <p:sldId id="257" r:id="rId5"/>
    <p:sldId id="258" r:id="rId6"/>
    <p:sldId id="262" r:id="rId7"/>
    <p:sldId id="263" r:id="rId8"/>
    <p:sldId id="259" r:id="rId9"/>
    <p:sldId id="266" r:id="rId10"/>
    <p:sldId id="260" r:id="rId11"/>
    <p:sldId id="261" r:id="rId12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1234" y="22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來賓使用者" userId="d3c35da86d818908" providerId="Windows Live" clId="Web-{0E06B176-EEF1-4615-8DA4-6DEED6B4AA52}"/>
    <pc:docChg chg="modSld">
      <pc:chgData name="來賓使用者" userId="d3c35da86d818908" providerId="Windows Live" clId="Web-{0E06B176-EEF1-4615-8DA4-6DEED6B4AA52}" dt="2019-01-08T10:53:10.249" v="15" actId="20577"/>
      <pc:docMkLst>
        <pc:docMk/>
      </pc:docMkLst>
      <pc:sldChg chg="modSp">
        <pc:chgData name="來賓使用者" userId="d3c35da86d818908" providerId="Windows Live" clId="Web-{0E06B176-EEF1-4615-8DA4-6DEED6B4AA52}" dt="2019-01-08T10:53:06.764" v="13" actId="20577"/>
        <pc:sldMkLst>
          <pc:docMk/>
          <pc:sldMk cId="738413914" sldId="264"/>
        </pc:sldMkLst>
        <pc:spChg chg="mod">
          <ac:chgData name="來賓使用者" userId="d3c35da86d818908" providerId="Windows Live" clId="Web-{0E06B176-EEF1-4615-8DA4-6DEED6B4AA52}" dt="2019-01-08T10:53:06.764" v="13" actId="20577"/>
          <ac:spMkLst>
            <pc:docMk/>
            <pc:sldMk cId="738413914" sldId="264"/>
            <ac:spMk id="2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DD87704-C400-41EC-A01E-5AD597A1339A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446AADC-FBCF-4F00-B274-11B8988FB10A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1194101" y="2887530"/>
            <a:ext cx="6779110" cy="923330"/>
            <a:chOff x="1172584" y="1381459"/>
            <a:chExt cx="6779110" cy="923330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387737"/>
            <a:ext cx="6777318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87704-C400-41EC-A01E-5AD597A1339A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6AADC-FBCF-4F00-B274-11B8988FB10A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0" y="559398"/>
            <a:ext cx="1678193" cy="556676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87704-C400-41EC-A01E-5AD597A1339A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6AADC-FBCF-4F00-B274-11B8988FB10A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3909050" y="2880823"/>
            <a:ext cx="5480154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87704-C400-41EC-A01E-5AD597A1339A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6AADC-FBCF-4F00-B274-11B8988FB10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887579"/>
            <a:ext cx="6779110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767316"/>
            <a:ext cx="7734747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87704-C400-41EC-A01E-5AD597A1339A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6AADC-FBCF-4F00-B274-11B8988FB10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87704-C400-41EC-A01E-5AD597A1339A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6AADC-FBCF-4F00-B274-11B8988FB10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2240280"/>
            <a:ext cx="3442446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2240280"/>
            <a:ext cx="344728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87704-C400-41EC-A01E-5AD597A1339A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6AADC-FBCF-4F00-B274-11B8988FB10A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87704-C400-41EC-A01E-5AD597A1339A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6AADC-FBCF-4F00-B274-11B8988FB10A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87704-C400-41EC-A01E-5AD597A1339A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6AADC-FBCF-4F00-B274-11B8988FB10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3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1" y="559398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79" y="3603812"/>
            <a:ext cx="3411725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87704-C400-41EC-A01E-5AD597A1339A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6AADC-FBCF-4F00-B274-11B8988FB10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1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666965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6"/>
            <a:ext cx="7756264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87704-C400-41EC-A01E-5AD597A1339A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6AADC-FBCF-4F00-B274-11B8988FB10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7" y="2248347"/>
            <a:ext cx="7745505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DD87704-C400-41EC-A01E-5AD597A1339A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4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446AADC-FBCF-4F00-B274-11B8988FB10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期末專案網站說明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00657006</a:t>
            </a:r>
            <a:r>
              <a:rPr lang="zh-TW" altLang="en-US" dirty="0"/>
              <a:t>廖裕德</a:t>
            </a:r>
            <a:endParaRPr lang="en-US" altLang="zh-TW" dirty="0"/>
          </a:p>
          <a:p>
            <a:r>
              <a:rPr lang="en-US" altLang="zh-TW" dirty="0"/>
              <a:t>00657046</a:t>
            </a:r>
            <a:r>
              <a:rPr lang="zh-TW" altLang="en-US" dirty="0"/>
              <a:t>陳政沂</a:t>
            </a:r>
          </a:p>
        </p:txBody>
      </p:sp>
    </p:spTree>
    <p:extLst>
      <p:ext uri="{BB962C8B-B14F-4D97-AF65-F5344CB8AC3E}">
        <p14:creationId xmlns:p14="http://schemas.microsoft.com/office/powerpoint/2010/main" val="121041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廖裕德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zh-TW" altLang="en-US" dirty="0"/>
              <a:t>     程式實作</a:t>
            </a:r>
            <a:r>
              <a:rPr lang="en-US" altLang="zh-TW" dirty="0">
                <a:latin typeface="新細明體"/>
                <a:ea typeface="新細明體"/>
              </a:rPr>
              <a:t>､</a:t>
            </a:r>
            <a:r>
              <a:rPr lang="zh-TW" altLang="en-US" dirty="0">
                <a:latin typeface="新細明體"/>
                <a:ea typeface="新細明體"/>
              </a:rPr>
              <a:t>提供網頁所需素材</a:t>
            </a:r>
            <a:endParaRPr lang="en-US" altLang="zh-TW" dirty="0"/>
          </a:p>
          <a:p>
            <a:r>
              <a:rPr lang="zh-TW" altLang="en-US" dirty="0"/>
              <a:t>陳政沂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zh-TW" altLang="en-US" dirty="0"/>
              <a:t>     提供網頁所需素材</a:t>
            </a:r>
            <a:r>
              <a:rPr lang="zh-TW" altLang="en-US" dirty="0">
                <a:latin typeface="新細明體"/>
                <a:ea typeface="新細明體"/>
              </a:rPr>
              <a:t>、給予網頁主題方向</a:t>
            </a:r>
            <a:r>
              <a:rPr lang="en-US" altLang="zh-TW" dirty="0">
                <a:latin typeface="新細明體"/>
                <a:ea typeface="新細明體"/>
              </a:rPr>
              <a:t>､</a:t>
            </a:r>
          </a:p>
          <a:p>
            <a:pPr marL="0" indent="0">
              <a:buNone/>
            </a:pPr>
            <a:r>
              <a:rPr lang="zh-TW" altLang="en-US">
                <a:latin typeface="新細明體"/>
                <a:ea typeface="新細明體"/>
              </a:rPr>
              <a:t>    協助網頁更完善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分工</a:t>
            </a:r>
          </a:p>
        </p:txBody>
      </p:sp>
    </p:spTree>
    <p:extLst>
      <p:ext uri="{BB962C8B-B14F-4D97-AF65-F5344CB8AC3E}">
        <p14:creationId xmlns:p14="http://schemas.microsoft.com/office/powerpoint/2010/main" val="115053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560" y="2708920"/>
            <a:ext cx="8229600" cy="1143000"/>
          </a:xfrm>
        </p:spPr>
        <p:txBody>
          <a:bodyPr>
            <a:noAutofit/>
          </a:bodyPr>
          <a:lstStyle/>
          <a:p>
            <a:r>
              <a:rPr lang="en-US" altLang="zh-TW" sz="8000" dirty="0"/>
              <a:t>The End</a:t>
            </a:r>
            <a:endParaRPr lang="zh-TW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3890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689801" y="2248347"/>
            <a:ext cx="7986655" cy="44199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緣由</a:t>
            </a:r>
            <a:r>
              <a:rPr lang="en-US" altLang="zh-TW" dirty="0"/>
              <a:t>:</a:t>
            </a:r>
            <a:r>
              <a:rPr lang="zh-TW" altLang="en-US" dirty="0"/>
              <a:t> 原本我們想要架設以天龍八部為主題的遊戲網頁</a:t>
            </a:r>
            <a:r>
              <a:rPr lang="zh-TW" altLang="en-US" dirty="0">
                <a:latin typeface="新細明體"/>
                <a:ea typeface="新細明體"/>
              </a:rPr>
              <a:t>，但是經過與老師</a:t>
            </a:r>
            <a:r>
              <a:rPr lang="en-US" altLang="zh-TW" dirty="0">
                <a:latin typeface="新細明體"/>
                <a:ea typeface="新細明體"/>
              </a:rPr>
              <a:t>､</a:t>
            </a:r>
            <a:r>
              <a:rPr lang="zh-TW" altLang="en-US" dirty="0">
                <a:latin typeface="新細明體"/>
                <a:ea typeface="新細明體"/>
              </a:rPr>
              <a:t>我們自己的討論後，考慮到主題太廣泛的問題之後，就改成以賽車為主題來設計這個網站了。</a:t>
            </a:r>
            <a:endParaRPr lang="en-US" altLang="zh-TW" dirty="0">
              <a:latin typeface="新細明體"/>
              <a:ea typeface="新細明體"/>
            </a:endParaRPr>
          </a:p>
          <a:p>
            <a:r>
              <a:rPr lang="zh-TW" altLang="en-US" dirty="0">
                <a:solidFill>
                  <a:schemeClr val="tx1"/>
                </a:solidFill>
                <a:latin typeface="新細明體"/>
                <a:ea typeface="新細明體"/>
              </a:rPr>
              <a:t>遊戲說明</a:t>
            </a:r>
            <a:r>
              <a:rPr lang="en-US" altLang="zh-TW" dirty="0">
                <a:latin typeface="新細明體"/>
                <a:ea typeface="新細明體"/>
              </a:rPr>
              <a:t>:</a:t>
            </a:r>
            <a:r>
              <a:rPr lang="zh-TW" altLang="en-US" dirty="0">
                <a:latin typeface="新細明體"/>
                <a:ea typeface="新細明體"/>
              </a:rPr>
              <a:t>玩家在選擇地圖</a:t>
            </a:r>
            <a:r>
              <a:rPr lang="en-US" altLang="zh-TW" dirty="0">
                <a:latin typeface="新細明體"/>
                <a:ea typeface="新細明體"/>
              </a:rPr>
              <a:t>､</a:t>
            </a:r>
            <a:r>
              <a:rPr lang="zh-TW" altLang="en-US" dirty="0">
                <a:latin typeface="新細明體"/>
                <a:ea typeface="新細明體"/>
              </a:rPr>
              <a:t>車子和背景音樂後，會在所</a:t>
            </a:r>
            <a:r>
              <a:rPr lang="zh-TW" altLang="en-US" dirty="0">
                <a:solidFill>
                  <a:srgbClr val="FF0000"/>
                </a:solidFill>
                <a:latin typeface="新細明體"/>
                <a:ea typeface="新細明體"/>
              </a:rPr>
              <a:t>選擇的地圖上進行遊戲</a:t>
            </a:r>
            <a:r>
              <a:rPr lang="zh-TW" altLang="en-US" dirty="0">
                <a:latin typeface="新細明體"/>
                <a:ea typeface="新細明體"/>
              </a:rPr>
              <a:t>，</a:t>
            </a:r>
            <a:r>
              <a:rPr lang="zh-TW" altLang="en-US" dirty="0">
                <a:solidFill>
                  <a:srgbClr val="FF0000"/>
                </a:solidFill>
                <a:latin typeface="新細明體"/>
                <a:ea typeface="新細明體"/>
              </a:rPr>
              <a:t>過程中會出現障礙物阻擋去路，但也會有金幣能讓玩家撿拾</a:t>
            </a:r>
            <a:r>
              <a:rPr lang="zh-TW" altLang="en-US" dirty="0">
                <a:latin typeface="新細明體"/>
                <a:ea typeface="新細明體"/>
              </a:rPr>
              <a:t>，成功行駛完地圖的話，還會有金幣加成哦</a:t>
            </a:r>
            <a:r>
              <a:rPr lang="en-US" altLang="zh-TW" dirty="0">
                <a:latin typeface="新細明體"/>
                <a:ea typeface="新細明體"/>
              </a:rPr>
              <a:t>!</a:t>
            </a:r>
            <a:r>
              <a:rPr lang="zh-TW" altLang="en-US" dirty="0">
                <a:latin typeface="新細明體"/>
                <a:ea typeface="新細明體"/>
              </a:rPr>
              <a:t> </a:t>
            </a:r>
            <a:endParaRPr lang="en-US" altLang="zh-TW" dirty="0">
              <a:latin typeface="新細明體"/>
              <a:ea typeface="新細明體"/>
            </a:endParaRPr>
          </a:p>
          <a:p>
            <a:pPr marL="0" indent="0">
              <a:buNone/>
            </a:pPr>
            <a:r>
              <a:rPr lang="zh-TW" altLang="en-US">
                <a:latin typeface="新細明體"/>
                <a:ea typeface="新細明體"/>
              </a:rPr>
              <a:t>      遊戲結果的</a:t>
            </a:r>
            <a:r>
              <a:rPr lang="zh-TW" altLang="en-US">
                <a:solidFill>
                  <a:srgbClr val="FF0000"/>
                </a:solidFill>
                <a:latin typeface="新細明體"/>
                <a:ea typeface="新細明體"/>
              </a:rPr>
              <a:t>排行榜會出現目前排名最高的人的名字</a:t>
            </a:r>
            <a:r>
              <a:rPr lang="zh-TW" altLang="en-US">
                <a:latin typeface="新細明體"/>
                <a:ea typeface="新細明體"/>
              </a:rPr>
              <a:t>，</a:t>
            </a:r>
            <a:endParaRPr lang="en-US" altLang="zh-TW">
              <a:latin typeface="新細明體"/>
              <a:ea typeface="新細明體"/>
            </a:endParaRPr>
          </a:p>
          <a:p>
            <a:pPr marL="0" indent="0">
              <a:buNone/>
            </a:pPr>
            <a:r>
              <a:rPr lang="zh-TW" altLang="en-US">
                <a:latin typeface="新細明體"/>
                <a:ea typeface="新細明體"/>
              </a:rPr>
              <a:t>       讓</a:t>
            </a:r>
            <a:r>
              <a:rPr lang="zh-TW" altLang="en-US"/>
              <a:t>大家在遊玩的時候能有目標去挑戰</a:t>
            </a:r>
            <a:r>
              <a:rPr lang="zh-TW" altLang="en-US">
                <a:latin typeface="新細明體"/>
                <a:ea typeface="新細明體"/>
              </a:rPr>
              <a:t>。</a:t>
            </a:r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網站說明</a:t>
            </a:r>
          </a:p>
        </p:txBody>
      </p:sp>
    </p:spTree>
    <p:extLst>
      <p:ext uri="{BB962C8B-B14F-4D97-AF65-F5344CB8AC3E}">
        <p14:creationId xmlns:p14="http://schemas.microsoft.com/office/powerpoint/2010/main" val="73841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透過縮放網頁調整</a:t>
            </a:r>
            <a:r>
              <a:rPr lang="zh-TW" altLang="en-US" dirty="0">
                <a:latin typeface="新細明體"/>
                <a:ea typeface="新細明體"/>
              </a:rPr>
              <a:t>，讓畫面呈現下列的結果</a:t>
            </a:r>
            <a:endParaRPr lang="en-US" altLang="zh-TW" dirty="0">
              <a:latin typeface="新細明體"/>
              <a:ea typeface="新細明體"/>
            </a:endParaRP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建議配置</a:t>
            </a:r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212976"/>
            <a:ext cx="3528392" cy="172916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864" y="4221088"/>
            <a:ext cx="3911328" cy="192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61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69" y="1916832"/>
            <a:ext cx="3528392" cy="1729169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2129" y="333952"/>
            <a:ext cx="7756263" cy="1054250"/>
          </a:xfrm>
        </p:spPr>
        <p:txBody>
          <a:bodyPr/>
          <a:lstStyle/>
          <a:p>
            <a:r>
              <a:rPr lang="zh-TW" altLang="en-US" dirty="0"/>
              <a:t>網站架構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381" y="1800888"/>
            <a:ext cx="3990886" cy="196105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160" y="4293096"/>
            <a:ext cx="3911328" cy="192744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4398088"/>
            <a:ext cx="3672408" cy="1810288"/>
          </a:xfrm>
          <a:prstGeom prst="rect">
            <a:avLst/>
          </a:prstGeom>
        </p:spPr>
      </p:pic>
      <p:cxnSp>
        <p:nvCxnSpPr>
          <p:cNvPr id="9" name="直線單箭頭接點 8"/>
          <p:cNvCxnSpPr>
            <a:stCxn id="4" idx="3"/>
            <a:endCxn id="5" idx="1"/>
          </p:cNvCxnSpPr>
          <p:nvPr/>
        </p:nvCxnSpPr>
        <p:spPr>
          <a:xfrm>
            <a:off x="4240561" y="2781417"/>
            <a:ext cx="7728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stCxn id="5" idx="2"/>
            <a:endCxn id="6" idx="0"/>
          </p:cNvCxnSpPr>
          <p:nvPr/>
        </p:nvCxnSpPr>
        <p:spPr>
          <a:xfrm>
            <a:off x="7008824" y="3761945"/>
            <a:ext cx="0" cy="5311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6" idx="1"/>
          </p:cNvCxnSpPr>
          <p:nvPr/>
        </p:nvCxnSpPr>
        <p:spPr>
          <a:xfrm flipH="1" flipV="1">
            <a:off x="4283970" y="5250737"/>
            <a:ext cx="769190" cy="6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107504" y="1431556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起始介面</a:t>
            </a:r>
            <a:r>
              <a:rPr lang="zh-TW" altLang="en-US" dirty="0">
                <a:latin typeface="新細明體"/>
                <a:ea typeface="新細明體"/>
              </a:rPr>
              <a:t>，</a:t>
            </a:r>
            <a:r>
              <a:rPr lang="zh-TW" altLang="en-US" dirty="0">
                <a:solidFill>
                  <a:srgbClr val="FF0000"/>
                </a:solidFill>
                <a:latin typeface="新細明體"/>
                <a:ea typeface="新細明體"/>
              </a:rPr>
              <a:t>選擇模式</a:t>
            </a:r>
            <a:r>
              <a:rPr lang="zh-TW" altLang="en-US" dirty="0">
                <a:latin typeface="新細明體"/>
                <a:ea typeface="新細明體"/>
              </a:rPr>
              <a:t>，按下確認後，進入載入畫面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5724128" y="1446332"/>
            <a:ext cx="2910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用來</a:t>
            </a:r>
            <a:r>
              <a:rPr lang="zh-TW" altLang="en-US" dirty="0">
                <a:solidFill>
                  <a:srgbClr val="FF0000"/>
                </a:solidFill>
              </a:rPr>
              <a:t>轉換場景</a:t>
            </a:r>
            <a:r>
              <a:rPr lang="zh-TW" altLang="en-US" dirty="0"/>
              <a:t>及等待載入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5076056" y="6381328"/>
            <a:ext cx="375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遊戲畫面</a:t>
            </a:r>
            <a:r>
              <a:rPr lang="zh-TW" altLang="en-US" dirty="0">
                <a:latin typeface="新細明體"/>
                <a:ea typeface="新細明體"/>
              </a:rPr>
              <a:t>，主要遊玩的畫面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107504" y="6453336"/>
            <a:ext cx="4667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顯示</a:t>
            </a:r>
            <a:r>
              <a:rPr lang="zh-TW" altLang="en-US" dirty="0">
                <a:solidFill>
                  <a:srgbClr val="FF0000"/>
                </a:solidFill>
              </a:rPr>
              <a:t>遊戲結果</a:t>
            </a:r>
            <a:r>
              <a:rPr lang="zh-TW" altLang="en-US" dirty="0">
                <a:latin typeface="新細明體"/>
                <a:ea typeface="新細明體"/>
              </a:rPr>
              <a:t>，按下確認後，回到初始畫面</a:t>
            </a:r>
            <a:endParaRPr lang="zh-TW" altLang="en-US" dirty="0"/>
          </a:p>
        </p:txBody>
      </p:sp>
      <p:cxnSp>
        <p:nvCxnSpPr>
          <p:cNvPr id="24" name="直線單箭頭接點 23"/>
          <p:cNvCxnSpPr>
            <a:stCxn id="7" idx="0"/>
            <a:endCxn id="4" idx="2"/>
          </p:cNvCxnSpPr>
          <p:nvPr/>
        </p:nvCxnSpPr>
        <p:spPr>
          <a:xfrm flipV="1">
            <a:off x="2447765" y="3646001"/>
            <a:ext cx="28600" cy="7520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18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</a:rPr>
              <a:t>基本</a:t>
            </a:r>
            <a:r>
              <a:rPr lang="en-US" altLang="zh-TW" dirty="0" smtClean="0">
                <a:solidFill>
                  <a:schemeClr val="tx1"/>
                </a:solidFill>
              </a:rPr>
              <a:t>:</a:t>
            </a:r>
            <a:r>
              <a:rPr lang="en-US" altLang="zh-TW" dirty="0" smtClean="0">
                <a:solidFill>
                  <a:srgbClr val="FF0000"/>
                </a:solidFill>
              </a:rPr>
              <a:t>html5 </a:t>
            </a:r>
            <a:r>
              <a:rPr lang="zh-TW" altLang="en-US" dirty="0" smtClean="0">
                <a:solidFill>
                  <a:srgbClr val="FF0000"/>
                </a:solidFill>
                <a:latin typeface="新細明體"/>
                <a:ea typeface="新細明體"/>
              </a:rPr>
              <a:t>、</a:t>
            </a:r>
            <a:r>
              <a:rPr lang="en-US" altLang="zh-TW" dirty="0" err="1">
                <a:solidFill>
                  <a:srgbClr val="FF0000"/>
                </a:solidFill>
              </a:rPr>
              <a:t>javascript</a:t>
            </a:r>
            <a:r>
              <a:rPr lang="zh-TW" altLang="en-US" dirty="0" smtClean="0">
                <a:solidFill>
                  <a:srgbClr val="FF0000"/>
                </a:solidFill>
                <a:latin typeface="新細明體"/>
                <a:ea typeface="新細明體"/>
              </a:rPr>
              <a:t>、</a:t>
            </a:r>
            <a:r>
              <a:rPr lang="en-US" altLang="zh-TW" dirty="0" smtClean="0">
                <a:solidFill>
                  <a:srgbClr val="FF0000"/>
                </a:solidFill>
              </a:rPr>
              <a:t> </a:t>
            </a:r>
            <a:r>
              <a:rPr lang="en-US" altLang="zh-TW" dirty="0" err="1" smtClean="0">
                <a:solidFill>
                  <a:srgbClr val="FF0000"/>
                </a:solidFill>
              </a:rPr>
              <a:t>css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en-US" altLang="zh-TW" dirty="0" smtClean="0">
                <a:solidFill>
                  <a:srgbClr val="FF0000"/>
                </a:solidFill>
              </a:rPr>
              <a:t>Animation(CSS)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/>
              <a:t>應用</a:t>
            </a:r>
            <a:r>
              <a:rPr lang="en-US" altLang="zh-TW" dirty="0"/>
              <a:t>:</a:t>
            </a:r>
            <a:r>
              <a:rPr lang="zh-TW" altLang="en-US" dirty="0">
                <a:solidFill>
                  <a:srgbClr val="FF0000"/>
                </a:solidFill>
              </a:rPr>
              <a:t>車子</a:t>
            </a:r>
            <a:r>
              <a:rPr lang="en-US" altLang="zh-TW" dirty="0">
                <a:solidFill>
                  <a:srgbClr val="FF0000"/>
                </a:solidFill>
                <a:latin typeface="新細明體"/>
                <a:ea typeface="新細明體"/>
              </a:rPr>
              <a:t>､</a:t>
            </a:r>
            <a:r>
              <a:rPr lang="zh-TW" altLang="en-US" dirty="0">
                <a:solidFill>
                  <a:srgbClr val="FF0000"/>
                </a:solidFill>
                <a:latin typeface="新細明體"/>
                <a:ea typeface="新細明體"/>
              </a:rPr>
              <a:t>障礙物</a:t>
            </a:r>
            <a:r>
              <a:rPr lang="en-US" altLang="zh-TW" dirty="0">
                <a:solidFill>
                  <a:srgbClr val="FF0000"/>
                </a:solidFill>
                <a:latin typeface="新細明體"/>
                <a:ea typeface="新細明體"/>
              </a:rPr>
              <a:t>､</a:t>
            </a:r>
            <a:r>
              <a:rPr lang="zh-TW" altLang="en-US" dirty="0">
                <a:solidFill>
                  <a:srgbClr val="FF0000"/>
                </a:solidFill>
                <a:latin typeface="新細明體"/>
                <a:ea typeface="新細明體"/>
              </a:rPr>
              <a:t>金幣的移動</a:t>
            </a:r>
            <a:endParaRPr lang="en-US" altLang="zh-TW" dirty="0">
              <a:solidFill>
                <a:srgbClr val="FF0000"/>
              </a:solidFill>
              <a:latin typeface="新細明體"/>
              <a:ea typeface="新細明體"/>
            </a:endParaRPr>
          </a:p>
          <a:p>
            <a:r>
              <a:rPr lang="en-US" altLang="zh-TW" dirty="0">
                <a:latin typeface="新細明體"/>
                <a:ea typeface="新細明體"/>
              </a:rPr>
              <a:t>Code:</a:t>
            </a:r>
            <a:r>
              <a:rPr lang="zh-TW" altLang="en-US" dirty="0">
                <a:latin typeface="新細明體"/>
                <a:ea typeface="新細明體"/>
              </a:rPr>
              <a:t>當觸發到事件時</a:t>
            </a:r>
            <a:r>
              <a:rPr lang="en-US" altLang="zh-TW" dirty="0">
                <a:latin typeface="新細明體"/>
                <a:ea typeface="新細明體"/>
              </a:rPr>
              <a:t>(</a:t>
            </a:r>
            <a:r>
              <a:rPr lang="zh-TW" altLang="en-US" dirty="0">
                <a:latin typeface="新細明體"/>
                <a:ea typeface="新細明體"/>
              </a:rPr>
              <a:t>按下左右鍵</a:t>
            </a:r>
            <a:r>
              <a:rPr lang="en-US" altLang="zh-TW" dirty="0">
                <a:latin typeface="新細明體"/>
                <a:ea typeface="新細明體"/>
              </a:rPr>
              <a:t>､</a:t>
            </a:r>
            <a:r>
              <a:rPr lang="zh-TW" altLang="en-US" dirty="0">
                <a:latin typeface="新細明體"/>
                <a:ea typeface="新細明體"/>
              </a:rPr>
              <a:t>產生障礙物</a:t>
            </a:r>
            <a:r>
              <a:rPr lang="en-US" altLang="zh-TW" dirty="0">
                <a:latin typeface="新細明體"/>
                <a:ea typeface="新細明體"/>
              </a:rPr>
              <a:t>､</a:t>
            </a:r>
            <a:r>
              <a:rPr lang="zh-TW" altLang="en-US" dirty="0">
                <a:latin typeface="新細明體"/>
                <a:ea typeface="新細明體"/>
              </a:rPr>
              <a:t>金幣</a:t>
            </a:r>
            <a:r>
              <a:rPr lang="en-US" altLang="zh-TW" dirty="0">
                <a:latin typeface="新細明體"/>
                <a:ea typeface="新細明體"/>
              </a:rPr>
              <a:t>)</a:t>
            </a:r>
            <a:r>
              <a:rPr lang="zh-TW" altLang="en-US" dirty="0">
                <a:latin typeface="新細明體"/>
                <a:ea typeface="新細明體"/>
              </a:rPr>
              <a:t>，將物件套用對應的</a:t>
            </a:r>
            <a:r>
              <a:rPr lang="en-US" altLang="zh-TW" dirty="0">
                <a:latin typeface="新細明體"/>
                <a:ea typeface="新細明體"/>
              </a:rPr>
              <a:t>class</a:t>
            </a:r>
            <a:r>
              <a:rPr lang="zh-TW" altLang="en-US" dirty="0">
                <a:latin typeface="新細明體"/>
                <a:ea typeface="新細明體"/>
              </a:rPr>
              <a:t>，藉此產生應有的表現。</a:t>
            </a:r>
            <a:endParaRPr lang="en-US" altLang="zh-TW" dirty="0">
              <a:latin typeface="新細明體"/>
              <a:ea typeface="新細明體"/>
            </a:endParaRP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使用之</a:t>
            </a:r>
            <a:r>
              <a:rPr lang="en-US" altLang="zh-TW" dirty="0"/>
              <a:t>web</a:t>
            </a:r>
            <a:r>
              <a:rPr lang="zh-TW" altLang="en-US" dirty="0"/>
              <a:t>技術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483278"/>
            <a:ext cx="1371719" cy="189754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153" y="4345289"/>
            <a:ext cx="1656184" cy="203553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452" y="4483278"/>
            <a:ext cx="1371719" cy="1897544"/>
          </a:xfrm>
          <a:prstGeom prst="rect">
            <a:avLst/>
          </a:prstGeom>
        </p:spPr>
      </p:pic>
      <p:cxnSp>
        <p:nvCxnSpPr>
          <p:cNvPr id="9" name="直線單箭頭接點 8"/>
          <p:cNvCxnSpPr>
            <a:stCxn id="5" idx="3"/>
            <a:endCxn id="6" idx="1"/>
          </p:cNvCxnSpPr>
          <p:nvPr/>
        </p:nvCxnSpPr>
        <p:spPr>
          <a:xfrm flipV="1">
            <a:off x="2199303" y="5363056"/>
            <a:ext cx="1238850" cy="689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stCxn id="6" idx="3"/>
          </p:cNvCxnSpPr>
          <p:nvPr/>
        </p:nvCxnSpPr>
        <p:spPr>
          <a:xfrm>
            <a:off x="5094337" y="5363056"/>
            <a:ext cx="129614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接點 13"/>
          <p:cNvCxnSpPr/>
          <p:nvPr/>
        </p:nvCxnSpPr>
        <p:spPr>
          <a:xfrm>
            <a:off x="1979712" y="6292013"/>
            <a:ext cx="4950204" cy="4572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3727630" y="6380822"/>
            <a:ext cx="12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0.5</a:t>
            </a:r>
            <a:r>
              <a:rPr lang="zh-TW" altLang="en-US" dirty="0"/>
              <a:t>秒</a:t>
            </a:r>
          </a:p>
        </p:txBody>
      </p:sp>
    </p:spTree>
    <p:extLst>
      <p:ext uri="{BB962C8B-B14F-4D97-AF65-F5344CB8AC3E}">
        <p14:creationId xmlns:p14="http://schemas.microsoft.com/office/powerpoint/2010/main" val="316070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</a:rPr>
              <a:t>Video</a:t>
            </a:r>
          </a:p>
          <a:p>
            <a:r>
              <a:rPr lang="zh-TW" altLang="en-US" dirty="0"/>
              <a:t>應用</a:t>
            </a:r>
            <a:r>
              <a:rPr lang="en-US" altLang="zh-TW" dirty="0"/>
              <a:t>:</a:t>
            </a:r>
            <a:r>
              <a:rPr lang="zh-TW" altLang="en-US" dirty="0">
                <a:solidFill>
                  <a:srgbClr val="FF0000"/>
                </a:solidFill>
              </a:rPr>
              <a:t>地圖的呈現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>
                <a:solidFill>
                  <a:srgbClr val="FF0000"/>
                </a:solidFill>
              </a:rPr>
              <a:t>遇到的困難</a:t>
            </a:r>
            <a:r>
              <a:rPr lang="en-US" altLang="zh-TW" dirty="0"/>
              <a:t>:</a:t>
            </a:r>
            <a:r>
              <a:rPr lang="zh-TW" altLang="en-US" dirty="0"/>
              <a:t>原本想使用</a:t>
            </a:r>
            <a:r>
              <a:rPr lang="en-US" altLang="zh-TW" dirty="0"/>
              <a:t>Google</a:t>
            </a:r>
            <a:r>
              <a:rPr lang="zh-TW" altLang="en-US" dirty="0"/>
              <a:t> </a:t>
            </a:r>
            <a:r>
              <a:rPr lang="en-US" altLang="zh-TW" dirty="0"/>
              <a:t>map</a:t>
            </a:r>
            <a:r>
              <a:rPr lang="zh-TW" altLang="en-US" dirty="0"/>
              <a:t>的</a:t>
            </a:r>
            <a:r>
              <a:rPr lang="en-US" altLang="zh-TW" dirty="0"/>
              <a:t>API</a:t>
            </a:r>
            <a:r>
              <a:rPr lang="zh-TW" altLang="en-US" dirty="0">
                <a:latin typeface="新細明體"/>
                <a:ea typeface="新細明體"/>
              </a:rPr>
              <a:t>，讓遊戲地點能直接在</a:t>
            </a:r>
            <a:r>
              <a:rPr lang="en-US" altLang="zh-TW" dirty="0">
                <a:latin typeface="新細明體"/>
                <a:ea typeface="新細明體"/>
              </a:rPr>
              <a:t>Google map</a:t>
            </a:r>
            <a:r>
              <a:rPr lang="zh-TW" altLang="en-US" dirty="0">
                <a:latin typeface="新細明體"/>
                <a:ea typeface="新細明體"/>
              </a:rPr>
              <a:t>的街景模式下出現，但是查過很多資料後，才發現</a:t>
            </a:r>
            <a:r>
              <a:rPr lang="en-US" altLang="zh-TW" dirty="0">
                <a:latin typeface="新細明體"/>
                <a:ea typeface="新細明體"/>
              </a:rPr>
              <a:t>Google</a:t>
            </a:r>
            <a:r>
              <a:rPr lang="zh-TW" altLang="en-US" dirty="0">
                <a:latin typeface="新細明體"/>
                <a:ea typeface="新細明體"/>
              </a:rPr>
              <a:t>在網頁版還沒開發出相關的應用，所以只能折衷使用事先拍好的影片來呈現。</a:t>
            </a:r>
            <a:r>
              <a:rPr lang="en-US" altLang="zh-TW" dirty="0">
                <a:latin typeface="新細明體"/>
                <a:ea typeface="新細明體"/>
              </a:rPr>
              <a:t> 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使用之</a:t>
            </a:r>
            <a:r>
              <a:rPr lang="en-US" altLang="zh-TW" dirty="0"/>
              <a:t>web</a:t>
            </a:r>
            <a:r>
              <a:rPr lang="zh-TW" altLang="en-US" dirty="0"/>
              <a:t>技術</a:t>
            </a:r>
          </a:p>
        </p:txBody>
      </p:sp>
    </p:spTree>
    <p:extLst>
      <p:ext uri="{BB962C8B-B14F-4D97-AF65-F5344CB8AC3E}">
        <p14:creationId xmlns:p14="http://schemas.microsoft.com/office/powerpoint/2010/main" val="377745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>
                <a:solidFill>
                  <a:srgbClr val="FF0000"/>
                </a:solidFill>
              </a:rPr>
              <a:t>SetTimeout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/>
              <a:t>應用</a:t>
            </a:r>
            <a:r>
              <a:rPr lang="en-US" altLang="zh-TW" dirty="0"/>
              <a:t>:</a:t>
            </a:r>
            <a:r>
              <a:rPr lang="zh-TW" altLang="en-US" dirty="0">
                <a:solidFill>
                  <a:srgbClr val="FF0000"/>
                </a:solidFill>
              </a:rPr>
              <a:t>車子轉彎的效果</a:t>
            </a:r>
            <a:r>
              <a:rPr lang="zh-TW" altLang="en-US" dirty="0">
                <a:solidFill>
                  <a:srgbClr val="FF0000"/>
                </a:solidFill>
                <a:latin typeface="新細明體"/>
                <a:ea typeface="新細明體"/>
              </a:rPr>
              <a:t>、撿到金幣與撞到障礙物的判定</a:t>
            </a:r>
            <a:endParaRPr lang="en-US" altLang="zh-TW" dirty="0">
              <a:solidFill>
                <a:srgbClr val="FF0000"/>
              </a:solidFill>
              <a:latin typeface="新細明體"/>
              <a:ea typeface="新細明體"/>
            </a:endParaRPr>
          </a:p>
          <a:p>
            <a:r>
              <a:rPr lang="en-US" altLang="zh-TW" dirty="0">
                <a:latin typeface="新細明體"/>
                <a:ea typeface="新細明體"/>
              </a:rPr>
              <a:t>Code:</a:t>
            </a:r>
            <a:r>
              <a:rPr lang="zh-TW" altLang="en-US" dirty="0">
                <a:latin typeface="新細明體"/>
                <a:ea typeface="新細明體"/>
              </a:rPr>
              <a:t>事件觸發</a:t>
            </a:r>
            <a:r>
              <a:rPr lang="en-US" altLang="zh-TW" dirty="0">
                <a:latin typeface="新細明體"/>
                <a:ea typeface="新細明體"/>
              </a:rPr>
              <a:t>(</a:t>
            </a:r>
            <a:r>
              <a:rPr lang="zh-TW" altLang="en-US" dirty="0">
                <a:latin typeface="新細明體"/>
                <a:ea typeface="新細明體"/>
              </a:rPr>
              <a:t>按下左右鍵、產生金幣與障礙物</a:t>
            </a:r>
            <a:r>
              <a:rPr lang="en-US" altLang="zh-TW" dirty="0">
                <a:latin typeface="新細明體"/>
                <a:ea typeface="新細明體"/>
              </a:rPr>
              <a:t>)</a:t>
            </a:r>
            <a:r>
              <a:rPr lang="zh-TW" altLang="en-US" dirty="0">
                <a:latin typeface="新細明體"/>
                <a:ea typeface="新細明體"/>
              </a:rPr>
              <a:t>時使用，讓事件結束時</a:t>
            </a:r>
            <a:r>
              <a:rPr lang="en-US" altLang="zh-TW" dirty="0">
                <a:latin typeface="新細明體"/>
                <a:ea typeface="新細明體"/>
              </a:rPr>
              <a:t>(</a:t>
            </a:r>
            <a:r>
              <a:rPr lang="zh-TW" altLang="en-US" dirty="0">
                <a:latin typeface="新細明體"/>
                <a:ea typeface="新細明體"/>
              </a:rPr>
              <a:t>車子</a:t>
            </a:r>
            <a:r>
              <a:rPr lang="en-US" altLang="zh-TW" dirty="0">
                <a:latin typeface="新細明體"/>
                <a:ea typeface="新細明體"/>
              </a:rPr>
              <a:t>､</a:t>
            </a:r>
            <a:r>
              <a:rPr lang="zh-TW" altLang="en-US" dirty="0">
                <a:latin typeface="新細明體"/>
                <a:ea typeface="新細明體"/>
              </a:rPr>
              <a:t>金幣</a:t>
            </a:r>
            <a:r>
              <a:rPr lang="en-US" altLang="zh-TW" dirty="0">
                <a:latin typeface="新細明體"/>
                <a:ea typeface="新細明體"/>
              </a:rPr>
              <a:t>､</a:t>
            </a:r>
            <a:r>
              <a:rPr lang="zh-TW" altLang="en-US" dirty="0">
                <a:latin typeface="新細明體"/>
                <a:ea typeface="新細明體"/>
              </a:rPr>
              <a:t>障礙物移動到對應的位置</a:t>
            </a:r>
            <a:r>
              <a:rPr lang="en-US" altLang="zh-TW" dirty="0">
                <a:latin typeface="新細明體"/>
                <a:ea typeface="新細明體"/>
              </a:rPr>
              <a:t>)</a:t>
            </a:r>
            <a:r>
              <a:rPr lang="zh-TW" altLang="en-US" dirty="0">
                <a:latin typeface="新細明體"/>
                <a:ea typeface="新細明體"/>
              </a:rPr>
              <a:t>，能呈現對應的效果和檢查是否觸發情況。</a:t>
            </a:r>
            <a:endParaRPr lang="en-US" altLang="zh-TW" dirty="0">
              <a:latin typeface="新細明體"/>
              <a:ea typeface="新細明體"/>
            </a:endParaRPr>
          </a:p>
          <a:p>
            <a:r>
              <a:rPr lang="en-US" altLang="zh-TW" dirty="0">
                <a:solidFill>
                  <a:srgbClr val="FF0000"/>
                </a:solidFill>
                <a:latin typeface="新細明體"/>
              </a:rPr>
              <a:t>P.S:</a:t>
            </a:r>
            <a:r>
              <a:rPr lang="zh-TW" altLang="en-US" dirty="0">
                <a:latin typeface="新細明體"/>
              </a:rPr>
              <a:t>遊戲中出現的關於車子</a:t>
            </a:r>
            <a:r>
              <a:rPr lang="en-US" altLang="zh-TW" dirty="0">
                <a:latin typeface="新細明體"/>
              </a:rPr>
              <a:t>､</a:t>
            </a:r>
            <a:r>
              <a:rPr lang="zh-TW" altLang="en-US" dirty="0">
                <a:latin typeface="新細明體"/>
              </a:rPr>
              <a:t>地圖</a:t>
            </a:r>
            <a:r>
              <a:rPr lang="en-US" altLang="zh-TW" dirty="0">
                <a:latin typeface="新細明體"/>
              </a:rPr>
              <a:t>､</a:t>
            </a:r>
            <a:r>
              <a:rPr lang="zh-TW" altLang="en-US" dirty="0">
                <a:latin typeface="新細明體"/>
              </a:rPr>
              <a:t>成功與失敗出現的影片，都是我們特地實際去截圖</a:t>
            </a:r>
            <a:r>
              <a:rPr lang="en-US" altLang="zh-TW" dirty="0">
                <a:latin typeface="新細明體"/>
              </a:rPr>
              <a:t>､</a:t>
            </a:r>
            <a:r>
              <a:rPr lang="zh-TW" altLang="en-US" dirty="0">
                <a:latin typeface="新細明體"/>
              </a:rPr>
              <a:t>拍攝</a:t>
            </a:r>
            <a:r>
              <a:rPr lang="en-US" altLang="zh-TW" dirty="0">
                <a:latin typeface="新細明體"/>
                <a:ea typeface="新細明體"/>
              </a:rPr>
              <a:t>､</a:t>
            </a:r>
            <a:r>
              <a:rPr lang="zh-TW" altLang="en-US" dirty="0">
                <a:latin typeface="新細明體"/>
                <a:ea typeface="新細明體"/>
              </a:rPr>
              <a:t>處理</a:t>
            </a:r>
            <a:r>
              <a:rPr lang="zh-TW" altLang="en-US" dirty="0">
                <a:latin typeface="新細明體"/>
              </a:rPr>
              <a:t>的，在整個遊戲製作的過程中，也占了滿大部分的時間。</a:t>
            </a:r>
            <a:endParaRPr lang="en-US" altLang="zh-TW" dirty="0">
              <a:latin typeface="新細明體"/>
            </a:endParaRPr>
          </a:p>
          <a:p>
            <a:pPr marL="0" indent="0">
              <a:buNone/>
            </a:pPr>
            <a:endParaRPr lang="en-US" altLang="zh-TW" dirty="0">
              <a:latin typeface="新細明體"/>
              <a:ea typeface="新細明體"/>
            </a:endParaRP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使用之</a:t>
            </a:r>
            <a:r>
              <a:rPr lang="en-US" altLang="zh-TW" dirty="0"/>
              <a:t>web</a:t>
            </a:r>
            <a:r>
              <a:rPr lang="zh-TW" altLang="en-US" dirty="0"/>
              <a:t>技術</a:t>
            </a:r>
          </a:p>
        </p:txBody>
      </p:sp>
    </p:spTree>
    <p:extLst>
      <p:ext uri="{BB962C8B-B14F-4D97-AF65-F5344CB8AC3E}">
        <p14:creationId xmlns:p14="http://schemas.microsoft.com/office/powerpoint/2010/main" val="230379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這款遊戲</a:t>
            </a:r>
            <a:r>
              <a:rPr lang="zh-TW" altLang="en-US" dirty="0">
                <a:solidFill>
                  <a:srgbClr val="FF0000"/>
                </a:solidFill>
              </a:rPr>
              <a:t>操作簡單，搭配白安靈魂系的歌聲，可以充分達到打發時間、紓解壓力的功用</a:t>
            </a:r>
            <a:r>
              <a:rPr lang="zh-TW" altLang="en-US" dirty="0"/>
              <a:t>，遊戲也有三種不同的賽道分別代表三種不同的難度，讓玩家隨著遊玩時間的提高培養專注力與耐心</a:t>
            </a:r>
            <a:r>
              <a:rPr lang="zh-TW" altLang="en-US" dirty="0">
                <a:latin typeface="新細明體"/>
                <a:ea typeface="新細明體"/>
              </a:rPr>
              <a:t>，挑戰自我。</a:t>
            </a:r>
            <a:endParaRPr lang="en-US" altLang="zh-TW" dirty="0"/>
          </a:p>
          <a:p>
            <a:r>
              <a:rPr lang="zh-TW" altLang="en-US" dirty="0"/>
              <a:t>這款遊戲的特色在於</a:t>
            </a:r>
            <a:r>
              <a:rPr lang="zh-TW" altLang="en-US" dirty="0">
                <a:solidFill>
                  <a:srgbClr val="FF0000"/>
                </a:solidFill>
              </a:rPr>
              <a:t>結合了</a:t>
            </a:r>
            <a:r>
              <a:rPr lang="en-US" altLang="zh-TW" dirty="0">
                <a:solidFill>
                  <a:srgbClr val="FF0000"/>
                </a:solidFill>
              </a:rPr>
              <a:t>google map</a:t>
            </a:r>
            <a:r>
              <a:rPr lang="zh-TW" altLang="en-US" dirty="0">
                <a:solidFill>
                  <a:srgbClr val="FF0000"/>
                </a:solidFill>
              </a:rPr>
              <a:t>的街景模式</a:t>
            </a:r>
            <a:r>
              <a:rPr lang="zh-TW" altLang="en-US" dirty="0"/>
              <a:t>，</a:t>
            </a:r>
            <a:r>
              <a:rPr lang="zh-TW" altLang="en-US" dirty="0">
                <a:solidFill>
                  <a:srgbClr val="FF0000"/>
                </a:solidFill>
              </a:rPr>
              <a:t>讓玩家在玩的時候也可以欣賞到不同地方的景觀</a:t>
            </a:r>
            <a:r>
              <a:rPr lang="zh-TW" altLang="en-US" dirty="0">
                <a:latin typeface="新細明體"/>
                <a:ea typeface="新細明體"/>
              </a:rPr>
              <a:t>。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特色與優點</a:t>
            </a:r>
          </a:p>
        </p:txBody>
      </p:sp>
    </p:spTree>
    <p:extLst>
      <p:ext uri="{BB962C8B-B14F-4D97-AF65-F5344CB8AC3E}">
        <p14:creationId xmlns:p14="http://schemas.microsoft.com/office/powerpoint/2010/main" val="411580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m0ma-ikcql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8500" y="2290763"/>
            <a:ext cx="7747000" cy="3792537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遊戲影片</a:t>
            </a:r>
          </a:p>
        </p:txBody>
      </p:sp>
    </p:spTree>
    <p:extLst>
      <p:ext uri="{BB962C8B-B14F-4D97-AF65-F5344CB8AC3E}">
        <p14:creationId xmlns:p14="http://schemas.microsoft.com/office/powerpoint/2010/main" val="253760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精裝版">
  <a:themeElements>
    <a:clrScheme name="精裝版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精裝版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精裝版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Hardcover</Template>
  <TotalTime>413</TotalTime>
  <Words>531</Words>
  <Application>Microsoft Office PowerPoint</Application>
  <PresentationFormat>如螢幕大小 (4:3)</PresentationFormat>
  <Paragraphs>41</Paragraphs>
  <Slides>11</Slides>
  <Notes>0</Notes>
  <HiddenSlides>0</HiddenSlides>
  <MMClips>1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2" baseType="lpstr">
      <vt:lpstr>精裝版</vt:lpstr>
      <vt:lpstr>期末專案網站說明</vt:lpstr>
      <vt:lpstr>網站說明</vt:lpstr>
      <vt:lpstr>建議配置</vt:lpstr>
      <vt:lpstr>網站架構</vt:lpstr>
      <vt:lpstr>使用之web技術</vt:lpstr>
      <vt:lpstr>使用之web技術</vt:lpstr>
      <vt:lpstr>使用之web技術</vt:lpstr>
      <vt:lpstr>特色與優點</vt:lpstr>
      <vt:lpstr>遊戲影片</vt:lpstr>
      <vt:lpstr>分工</vt:lpstr>
      <vt:lpstr>The 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期末專案網站說明</dc:title>
  <dc:creator>惠德</dc:creator>
  <cp:lastModifiedBy>惠德</cp:lastModifiedBy>
  <cp:revision>40</cp:revision>
  <dcterms:created xsi:type="dcterms:W3CDTF">2019-01-04T07:38:46Z</dcterms:created>
  <dcterms:modified xsi:type="dcterms:W3CDTF">2019-01-11T12:33:35Z</dcterms:modified>
</cp:coreProperties>
</file>